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5" Type="http://schemas.openxmlformats.org/officeDocument/2006/relationships/tableStyles" Target="tableStyles.xml"/><Relationship Id="rId4" Type="http://schemas.openxmlformats.org/officeDocument/2006/relationships/viewProps" Target="viewProps.xml"/><Relationship Id="rId3" Type="http://schemas.openxmlformats.org/officeDocument/2006/relationships/presProps" Target="presProps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 smtClean="0"/>
              <a:t>マスタ テキストの書式設定</a:t>
            </a:r>
            <a:endParaRPr kumimoji="1" lang="ja-JP" altLang="en-US" dirty="0" smtClean="0"/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  <a:endParaRPr kumimoji="1" lang="ja-JP" altLang="en-US" dirty="0" smtClean="0"/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8725A-28AD-45F8-B362-09C8E353BCD4}" type="datetimeFigureOut">
              <a:rPr kumimoji="1" lang="ja-JP" altLang="en-US" smtClean="0"/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D8928E-AA9A-4D89-BC1F-A2C05AB4BD92}" type="slidenum">
              <a:rPr kumimoji="1" lang="ja-JP" altLang="en-US" smtClean="0"/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Kingsoft Office WPP</Application>
  <PresentationFormat>宽屏</PresentationFormat>
  <Paragraphs>0</Paragraphs>
  <Slides>0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1" baseType="lpstr">
      <vt:lpstr>Office テーマ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hcq</dc:creator>
  <cp:lastModifiedBy>hcq</cp:lastModifiedBy>
  <cp:revision>2</cp:revision>
  <dcterms:created xsi:type="dcterms:W3CDTF">2015-12-11T07:38:00Z</dcterms:created>
  <dcterms:modified xsi:type="dcterms:W3CDTF">2015-12-11T07:59:46Z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1041-10.8.0.5392</vt:lpwstr>
  </property>
</Properties>
</file>

<file path=docProps/thumbnail.jpeg>
</file>